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8" r:id="rId4"/>
    <p:sldId id="259" r:id="rId5"/>
    <p:sldId id="260" r:id="rId6"/>
    <p:sldId id="25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EF1B98-07E8-4088-A933-EEDA7BBEE042}"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54489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F1B98-07E8-4088-A933-EEDA7BBEE042}"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301199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F1B98-07E8-4088-A933-EEDA7BBEE042}"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400654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F1B98-07E8-4088-A933-EEDA7BBEE042}"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283702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F1B98-07E8-4088-A933-EEDA7BBEE042}"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122123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EF1B98-07E8-4088-A933-EEDA7BBEE042}"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407561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F1B98-07E8-4088-A933-EEDA7BBEE042}" type="datetimeFigureOut">
              <a:rPr lang="en-US" smtClean="0"/>
              <a:t>12/17/2013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241235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EF1B98-07E8-4088-A933-EEDA7BBEE042}" type="datetimeFigureOut">
              <a:rPr lang="en-US" smtClean="0"/>
              <a:t>12/17/2013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269404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F1B98-07E8-4088-A933-EEDA7BBEE042}" type="datetimeFigureOut">
              <a:rPr lang="en-US" smtClean="0"/>
              <a:t>12/17/2013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385017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F1B98-07E8-4088-A933-EEDA7BBEE042}"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72687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F1B98-07E8-4088-A933-EEDA7BBEE042}"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5E2F-2C33-4C13-BEC0-57C07B87685B}" type="slidenum">
              <a:rPr lang="en-US" smtClean="0"/>
              <a:t>‹#›</a:t>
            </a:fld>
            <a:endParaRPr lang="en-US"/>
          </a:p>
        </p:txBody>
      </p:sp>
    </p:spTree>
    <p:extLst>
      <p:ext uri="{BB962C8B-B14F-4D97-AF65-F5344CB8AC3E}">
        <p14:creationId xmlns:p14="http://schemas.microsoft.com/office/powerpoint/2010/main" val="380667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F1B98-07E8-4088-A933-EEDA7BBEE042}" type="datetimeFigureOut">
              <a:rPr lang="en-US" smtClean="0"/>
              <a:t>12/17/2013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D5E2F-2C33-4C13-BEC0-57C07B87685B}" type="slidenum">
              <a:rPr lang="en-US" smtClean="0"/>
              <a:t>‹#›</a:t>
            </a:fld>
            <a:endParaRPr lang="en-US"/>
          </a:p>
        </p:txBody>
      </p:sp>
    </p:spTree>
    <p:extLst>
      <p:ext uri="{BB962C8B-B14F-4D97-AF65-F5344CB8AC3E}">
        <p14:creationId xmlns:p14="http://schemas.microsoft.com/office/powerpoint/2010/main" val="817128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5867400" cy="653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2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77838"/>
            <a:ext cx="593407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10400" y="304800"/>
            <a:ext cx="1905000" cy="369332"/>
          </a:xfrm>
          <a:prstGeom prst="rect">
            <a:avLst/>
          </a:prstGeom>
          <a:noFill/>
        </p:spPr>
        <p:txBody>
          <a:bodyPr wrap="square" rtlCol="0">
            <a:spAutoFit/>
          </a:bodyPr>
          <a:lstStyle/>
          <a:p>
            <a:r>
              <a:rPr lang="en-US" dirty="0" smtClean="0"/>
              <a:t>Northern oil &amp; gas</a:t>
            </a:r>
            <a:endParaRPr lang="en-US" dirty="0"/>
          </a:p>
        </p:txBody>
      </p:sp>
    </p:spTree>
    <p:extLst>
      <p:ext uri="{BB962C8B-B14F-4D97-AF65-F5344CB8AC3E}">
        <p14:creationId xmlns:p14="http://schemas.microsoft.com/office/powerpoint/2010/main" val="173483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763000" cy="4333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0" y="304800"/>
            <a:ext cx="1905000" cy="369332"/>
          </a:xfrm>
          <a:prstGeom prst="rect">
            <a:avLst/>
          </a:prstGeom>
          <a:noFill/>
        </p:spPr>
        <p:txBody>
          <a:bodyPr wrap="square" rtlCol="0">
            <a:spAutoFit/>
          </a:bodyPr>
          <a:lstStyle/>
          <a:p>
            <a:r>
              <a:rPr lang="en-US" dirty="0" smtClean="0"/>
              <a:t>Oasis Petroleum</a:t>
            </a:r>
            <a:endParaRPr lang="en-US" dirty="0"/>
          </a:p>
        </p:txBody>
      </p:sp>
      <p:sp>
        <p:nvSpPr>
          <p:cNvPr id="4" name="TextBox 3"/>
          <p:cNvSpPr txBox="1"/>
          <p:nvPr/>
        </p:nvSpPr>
        <p:spPr>
          <a:xfrm>
            <a:off x="533400" y="5791200"/>
            <a:ext cx="7924800" cy="923330"/>
          </a:xfrm>
          <a:prstGeom prst="rect">
            <a:avLst/>
          </a:prstGeom>
          <a:noFill/>
        </p:spPr>
        <p:txBody>
          <a:bodyPr wrap="square" rtlCol="0">
            <a:spAutoFit/>
          </a:bodyPr>
          <a:lstStyle/>
          <a:p>
            <a:r>
              <a:rPr lang="en-US" dirty="0" smtClean="0"/>
              <a:t>This is a very clean and easy to understand concept.  Would be good to replicate with PSH’s land base added to the map on the right.  Provides clear indication of land base, counties, etc. </a:t>
            </a:r>
            <a:endParaRPr lang="en-US" dirty="0"/>
          </a:p>
        </p:txBody>
      </p:sp>
    </p:spTree>
    <p:extLst>
      <p:ext uri="{BB962C8B-B14F-4D97-AF65-F5344CB8AC3E}">
        <p14:creationId xmlns:p14="http://schemas.microsoft.com/office/powerpoint/2010/main" val="102055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70" y="777536"/>
            <a:ext cx="5562600" cy="580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390281"/>
            <a:ext cx="1905000" cy="369332"/>
          </a:xfrm>
          <a:prstGeom prst="rect">
            <a:avLst/>
          </a:prstGeom>
          <a:noFill/>
        </p:spPr>
        <p:txBody>
          <a:bodyPr wrap="square" rtlCol="0">
            <a:spAutoFit/>
          </a:bodyPr>
          <a:lstStyle/>
          <a:p>
            <a:r>
              <a:rPr lang="en-US" dirty="0" smtClean="0"/>
              <a:t>Oasis Petroleum</a:t>
            </a:r>
            <a:endParaRPr lang="en-US" dirty="0"/>
          </a:p>
        </p:txBody>
      </p:sp>
    </p:spTree>
    <p:extLst>
      <p:ext uri="{BB962C8B-B14F-4D97-AF65-F5344CB8AC3E}">
        <p14:creationId xmlns:p14="http://schemas.microsoft.com/office/powerpoint/2010/main" val="319093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367429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381000"/>
            <a:ext cx="7924800" cy="646331"/>
          </a:xfrm>
          <a:prstGeom prst="rect">
            <a:avLst/>
          </a:prstGeom>
          <a:noFill/>
        </p:spPr>
        <p:txBody>
          <a:bodyPr wrap="square" rtlCol="0">
            <a:spAutoFit/>
          </a:bodyPr>
          <a:lstStyle/>
          <a:p>
            <a:r>
              <a:rPr lang="en-US" dirty="0" smtClean="0"/>
              <a:t>“Layered map” idea – Can start with a land base, then layer on additional land / locations / activities, as they occur.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3810000" cy="48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44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Exposure </a:t>
            </a:r>
            <a:r>
              <a:rPr lang="en-US" dirty="0"/>
              <a:t>to the best operators in the best oil play </a:t>
            </a:r>
            <a:r>
              <a:rPr lang="en-US" dirty="0" smtClean="0"/>
              <a:t>– </a:t>
            </a:r>
          </a:p>
          <a:p>
            <a:r>
              <a:rPr lang="en-US" dirty="0" smtClean="0"/>
              <a:t>Choose </a:t>
            </a:r>
            <a:r>
              <a:rPr lang="en-US" dirty="0"/>
              <a:t>to participate with the best operators </a:t>
            </a:r>
            <a:r>
              <a:rPr lang="en-US" dirty="0" smtClean="0"/>
              <a:t>and be selective about areas of focus</a:t>
            </a:r>
          </a:p>
          <a:p>
            <a:r>
              <a:rPr lang="en-US" dirty="0" smtClean="0"/>
              <a:t>Down </a:t>
            </a:r>
            <a:r>
              <a:rPr lang="en-US" dirty="0"/>
              <a:t>spacing and lower Three Forks benches may add significant drilling inventory </a:t>
            </a:r>
          </a:p>
          <a:p>
            <a:r>
              <a:rPr lang="en-US" dirty="0" smtClean="0"/>
              <a:t>Purchase </a:t>
            </a:r>
            <a:r>
              <a:rPr lang="en-US" dirty="0"/>
              <a:t>at Discount to Market </a:t>
            </a:r>
            <a:r>
              <a:rPr lang="en-US" dirty="0" smtClean="0"/>
              <a:t>= Low </a:t>
            </a:r>
            <a:r>
              <a:rPr lang="en-US" dirty="0"/>
              <a:t>Entry Cost Enhances Returns </a:t>
            </a:r>
            <a:endParaRPr lang="en-US" dirty="0" smtClean="0"/>
          </a:p>
          <a:p>
            <a:r>
              <a:rPr lang="en-US" dirty="0" smtClean="0"/>
              <a:t>Constant access to deal flow with Smaller </a:t>
            </a:r>
            <a:r>
              <a:rPr lang="en-US" dirty="0"/>
              <a:t>Parties With Funding Difficulties </a:t>
            </a:r>
          </a:p>
          <a:p>
            <a:endParaRPr lang="en-US" dirty="0"/>
          </a:p>
          <a:p>
            <a:endParaRPr lang="en-US" dirty="0"/>
          </a:p>
          <a:p>
            <a:endParaRPr lang="en-US" dirty="0"/>
          </a:p>
        </p:txBody>
      </p:sp>
    </p:spTree>
    <p:extLst>
      <p:ext uri="{BB962C8B-B14F-4D97-AF65-F5344CB8AC3E}">
        <p14:creationId xmlns:p14="http://schemas.microsoft.com/office/powerpoint/2010/main" val="3681419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133</Words>
  <Application>Microsoft Office PowerPoint</Application>
  <PresentationFormat>On-screen Show (4:3)</PresentationFormat>
  <Paragraphs>11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Gray</dc:creator>
  <cp:lastModifiedBy>Cindy Gray</cp:lastModifiedBy>
  <cp:revision>7</cp:revision>
  <dcterms:created xsi:type="dcterms:W3CDTF">2013-12-17T15:35:22Z</dcterms:created>
  <dcterms:modified xsi:type="dcterms:W3CDTF">2013-12-18T02:01:10Z</dcterms:modified>
</cp:coreProperties>
</file>